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A4ED2C-515A-41B8-93DC-1480A7CE211D}" type="datetimeFigureOut">
              <a:rPr lang="en-US" smtClean="0"/>
              <a:t>6/7/2021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C1B848-9A50-4DD8-8626-F1DE1C5871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9732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F24B61-FE9D-4A90-AAF3-959F4AD7EF0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EBBCE38-CA84-4E12-A9FD-004B6C24216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6FA2216-B65D-4625-B3AA-87AEB30682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82E6D-E958-4B1B-A78B-0FD86018A1B6}" type="datetime1">
              <a:rPr lang="en-US" smtClean="0"/>
              <a:t>6/7/2021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C0C4F3C-07DE-4105-815B-F444DBE174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DCBCFA-7EC2-41E5-840E-28E2A3CC56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11786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42E2AA-FDE3-4E10-B8C5-F6504B1CC9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7F9B916-F4AC-400F-BABF-FD5B0C6DEC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DFFBBD-1DC7-4B74-981D-1F664B9B8C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B3601D-EE9E-447D-B416-488F13FA5958}" type="datetime1">
              <a:rPr lang="en-US" smtClean="0"/>
              <a:t>6/7/2021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1F0A19-183F-4E9D-833A-1819681C3E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DF0C90-63BC-4886-B1E7-DF97380923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7407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9D410EA-BAB9-4968-A641-09AF241E7F8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60F1367-61D1-4B20-955B-922F1C5C4A4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5C3938-9672-425D-B4A9-9898F3B012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3C541-ECAC-40ED-87E7-99E1B20FFC39}" type="datetime1">
              <a:rPr lang="en-US" smtClean="0"/>
              <a:t>6/7/2021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A8B6B12-9754-4FDF-995D-D47FED6A49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754D46-FBA5-454E-A078-9C2B265ABD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34580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0B007B-72EB-4F8D-AA04-DEBEF57B0F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A7FEF87-782A-4A50-833C-AD8AFBF4D3E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BF605E6-7497-4664-8281-CB833D4FA7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1F14B-AB61-4A01-BCF8-FF325F0DA970}" type="datetime1">
              <a:rPr lang="en-US" smtClean="0"/>
              <a:t>6/7/2021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8BE583-2A3F-4C7A-8E88-4A5453754C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0D5E64-7D00-444E-B71E-6F99B69EE9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0011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139DBB-3033-432E-9C49-D3EE66FEB3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30C141D-EF4C-4579-99E9-7489487181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8D5D39-9FE5-4525-932B-A97A678B5A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A4D370-D9FA-40A0-B66E-6296B337202F}" type="datetime1">
              <a:rPr lang="en-US" smtClean="0"/>
              <a:t>6/7/2021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A6A3A86-5E94-4645-8626-BD42DB6F1F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03AB19C-A550-4654-B272-24B29E08D3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8917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F919BD-4214-4E46-A6B7-7F161C2DB8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C72FE11-F7AB-49A0-B4ED-6035A3237AF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A08B52F-68C5-4F46-98BB-DF6E31DD496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25FE67-DA6E-4DD4-90A9-0AB4E7EC5A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3C758-3715-4169-B8F0-870DBB1255B2}" type="datetime1">
              <a:rPr lang="en-US" smtClean="0"/>
              <a:t>6/7/2021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4436069-8CC3-43C8-8302-3500B0B8E9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42409E5-CD31-4BC9-8536-262366E5FE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53981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629990-1E8F-40C8-B1DB-72F0FCF29A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318D97E-B5D0-419B-B7AA-AB1C61FFD7B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5D776B7-249D-451C-964C-03DE4D6B318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3A2D791-4233-40B0-8680-5EA6D56A32E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7C99161-10BC-49CF-94E1-7B022193542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043BB73-F412-402E-AAE3-E003CDECD5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708CD-45F4-4829-B1D9-E88C2B32CC8D}" type="datetime1">
              <a:rPr lang="en-US" smtClean="0"/>
              <a:t>6/7/2021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FAE36A2-BB00-4F00-B851-398841F62B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F2EDB59-1497-4CD5-A513-5AFB1B8A9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5328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50AC90-A537-405C-AFD5-409B0AF5DB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051F39E-F7CD-4750-A87C-5AC5585691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842AA-0C17-4138-84AD-F0A2D8B76A26}" type="datetime1">
              <a:rPr lang="en-US" smtClean="0"/>
              <a:t>6/7/2021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2B9DB24-F4F1-407D-9929-46DE56C76C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BC2DC1A-7053-4250-BE43-46B3D47C15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798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A81226-88C6-4B89-871C-4644CE61B9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C5EC2-7388-45D1-8DC5-F84372E9FBE8}" type="datetime1">
              <a:rPr lang="en-US" smtClean="0"/>
              <a:t>6/7/2021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6BD9D05-AD36-4CDD-8E75-AB7E1F8653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AB37933-E785-43B7-AE6F-E08204B729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31068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0B6714-F442-41C1-B56B-2023564464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7F63AEE-61B7-4983-8CD8-AEAF4AB9B4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CC466DA-F868-45AA-848A-93452D5E5D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2B25444-5A2A-4233-9FD4-4417410AE0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DEAB1A-C6DE-42DE-AB9B-1F265BF7C178}" type="datetime1">
              <a:rPr lang="en-US" smtClean="0"/>
              <a:t>6/7/2021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EB0CB9A-3DD1-42F4-9A0F-835588610C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40D6364-D93C-47C0-BC36-02EE9CAC1A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3615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024DD9-FCE1-4123-9C85-77AFD3AB26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E14CE3-1A78-4C55-A236-06B2E18D8E5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901FAE5-E67A-40A7-A9B7-E1B72CC073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7199650-A7FF-42AB-9166-B285E1F8CB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CD4C-26DF-4515-B3A5-7B36AAFC5E44}" type="datetime1">
              <a:rPr lang="en-US" smtClean="0"/>
              <a:t>6/7/2021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7602DB2-91BC-45D5-A9AF-51423FC4BE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18BA437-C8F3-4051-B9E1-DB0F2FF9A0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014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8003AB3-B114-4B7F-846C-E45371140A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FF65A08-5AED-4CBB-A3A3-3450D77CCD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7998726-86D2-488B-9993-CA399FA9C86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8662A9-2B49-497E-B2EA-1FB9383FF425}" type="datetime1">
              <a:rPr lang="en-US" smtClean="0"/>
              <a:t>6/7/2021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DA45FA3-8AF3-45B8-9081-9D4DB4CA4EE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FooterPage1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FD022D-4EB4-4B4A-8846-46D6A4E31DC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B1B94C-74C3-4A23-90C2-863F990E65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57639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DA85A1-D421-4490-BFA6-18DC7757FD8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B287979-0BD5-49A8-9D88-E6BCE20C055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FEB2AC-1C11-45A6-ADDC-0BB0852D83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DB68F-6323-43E1-8257-9B9CDFF235F5}" type="datetime1">
              <a:rPr lang="en-US" smtClean="0"/>
              <a:t>6/7/2021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CBD5A0-9575-4E80-90B0-32951D34F8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FooterPage1</a:t>
            </a:r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2AEE7C-BEED-458F-9CEB-C3C46D7DDD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57589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9C2425-E79E-46A8-8D04-79DAB3328B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185C80-3A57-463B-A667-7BB03CCB323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C0EA8C-4EAA-4417-9A77-A597480717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5CCD76-B613-462F-B177-DE3245E4578D}" type="datetime1">
              <a:rPr lang="en-US" smtClean="0"/>
              <a:t>6/7/2021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83A96E-15A8-4350-9ECA-F49781C978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FooterPage2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412FFF9-43CC-40B3-BCFC-1B70711120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7166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10CD86E-8CB3-42FB-BA6C-979092C1E4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B3A3959-6E43-4E66-8AB3-E1270D4E28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855B29-2F9C-458C-98AE-350ABFA85C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9CA3E3-ECFE-4CE8-B7F0-8DD1FD389BD2}" type="datetime1">
              <a:rPr lang="en-US" smtClean="0"/>
              <a:t>6/7/2021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CCCD32-DDD2-4F3B-88EE-487DE35AE2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FooterPage3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093ED2-0A7C-41C2-A3DC-036EA4E094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1B94C-74C3-4A23-90C2-863F990E6523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89977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Widescreen</PresentationFormat>
  <Paragraphs>9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work</dc:creator>
  <cp:lastModifiedBy>work</cp:lastModifiedBy>
  <cp:revision>1</cp:revision>
  <dcterms:created xsi:type="dcterms:W3CDTF">2021-06-07T12:49:04Z</dcterms:created>
  <dcterms:modified xsi:type="dcterms:W3CDTF">2021-06-07T12:49:51Z</dcterms:modified>
</cp:coreProperties>
</file>

<file path=docProps/thumbnail.jpeg>
</file>