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5" d="100"/>
          <a:sy n="65" d="100"/>
        </p:scale>
        <p:origin x="30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DE3937-D908-4249-8CAD-90264D1604D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7D30EE3-54AB-48F1-AFE6-8080438EA95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7C3FFB8-C71B-4B9C-9877-F4789E05C3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508BF-C176-439C-9C28-7ACD48099FDB}" type="datetimeFigureOut">
              <a:rPr lang="en-US" smtClean="0"/>
              <a:t>9/18/2022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A759F4C-46E6-4870-986E-B56271931D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CB4205E-B332-456B-96BB-14F267C199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B7518-1F83-4C8B-A909-3E5394A8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98330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E784C1-14E2-4950-8260-90E97B7F52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662A1A-82D2-4208-87CC-15819CD424F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C549B48-2431-4C66-B06C-3FB232183A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508BF-C176-439C-9C28-7ACD48099FDB}" type="datetimeFigureOut">
              <a:rPr lang="en-US" smtClean="0"/>
              <a:t>9/18/2022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C2C28D5-42E4-4C1F-87F0-E10DA94CAE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3520D69-A383-4A26-A03B-C038BECD14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B7518-1F83-4C8B-A909-3E5394A8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12343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AAE43E-A45D-4A05-B716-E0DEE983263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B388C16-CC7A-4A8B-8F18-CE1FEEAC0F1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70244E3-8ABC-4256-9205-6FBE591B24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508BF-C176-439C-9C28-7ACD48099FDB}" type="datetimeFigureOut">
              <a:rPr lang="en-US" smtClean="0"/>
              <a:t>9/18/2022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C04A863-002E-405E-B550-F6818FC492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B588214-99A3-44FB-A600-02E2C9ED19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B7518-1F83-4C8B-A909-3E5394A8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42350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50DDE7-3E29-49E0-A663-86FB4B3B70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479AE21-B407-4056-BDA2-34985EB4476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9D70B67-202C-488A-BF60-083D9E3DC9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508BF-C176-439C-9C28-7ACD48099FDB}" type="datetimeFigureOut">
              <a:rPr lang="en-US" smtClean="0"/>
              <a:t>9/18/2022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F2440FF-152C-416F-A2B5-4AAB000FEB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FDA28F3-A203-4116-9202-2ACACBA77D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B7518-1F83-4C8B-A909-3E5394A8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45077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A28BBD0-3513-4AAC-89AD-66CAB46B97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F1EAEDE-21E5-41E1-89A7-169E762019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F2AFB8-388B-4031-AACE-743A621719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508BF-C176-439C-9C28-7ACD48099FDB}" type="datetimeFigureOut">
              <a:rPr lang="en-US" smtClean="0"/>
              <a:t>9/18/2022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F1D0AE2-DF2E-48A1-85BC-75E7F4E33C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FC3F106-3FFE-461D-88D9-B54B94035B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B7518-1F83-4C8B-A909-3E5394A8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57477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8C6BFAC-142D-4FC4-AE49-88C230CD4F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E478E8D-082B-48F3-8147-BF1010F8E93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D2E8594-4A00-44DA-8537-CD1D8A84684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9A11459-186B-4A6D-B791-4DD2188FFA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508BF-C176-439C-9C28-7ACD48099FDB}" type="datetimeFigureOut">
              <a:rPr lang="en-US" smtClean="0"/>
              <a:t>9/18/2022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DA9379C-F9B8-45B6-BF73-762CCC78F1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FDE2A17-4BDE-4861-9FC5-CAEA6104E6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B7518-1F83-4C8B-A909-3E5394A8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17650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490F6D-9E9A-4669-A9F2-75BFE3D0FD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A7DB0F9-3463-415A-969A-9A383338373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4C14399-4488-4BB3-90D7-DF2BAB2591F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457A3E4-F762-4AC8-B826-493658B97C1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9DB947F-59EF-4A28-B3F9-FB4DA0F957F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7BF33B7-C710-44B7-A088-E2D13D874B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508BF-C176-439C-9C28-7ACD48099FDB}" type="datetimeFigureOut">
              <a:rPr lang="en-US" smtClean="0"/>
              <a:t>9/18/2022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378CCA1-9517-45C4-ACC1-E9C9AD725F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3514F6-E1A4-49A2-89D3-472B37E2C8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B7518-1F83-4C8B-A909-3E5394A8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32261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5FCB978-3997-4380-B9FE-19D8A7D91F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64A553F-4236-48DB-8AA4-BD3AF5D1D3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508BF-C176-439C-9C28-7ACD48099FDB}" type="datetimeFigureOut">
              <a:rPr lang="en-US" smtClean="0"/>
              <a:t>9/18/2022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FF7E80B-5241-40B2-9A26-FD8D8977F7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89AF426-4A5B-4E3E-B6AC-25328E62B8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B7518-1F83-4C8B-A909-3E5394A8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211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9603DDE-57CF-4F0F-AD9F-16DAD4B148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508BF-C176-439C-9C28-7ACD48099FDB}" type="datetimeFigureOut">
              <a:rPr lang="en-US" smtClean="0"/>
              <a:t>9/18/2022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924D127-559E-40FC-B901-DE87094994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D9A90EC-AE8D-4E99-AFB1-18BDDC69B9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B7518-1F83-4C8B-A909-3E5394A8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39112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D3FED72-A695-4601-9F52-1EC59F6FED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12650C4-3C3D-483E-81E4-7A5B58AD555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0C793B0-89E2-4B38-A8B5-898E0306A1A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F38B668-BC93-48BA-88EB-054E9B3F7C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508BF-C176-439C-9C28-7ACD48099FDB}" type="datetimeFigureOut">
              <a:rPr lang="en-US" smtClean="0"/>
              <a:t>9/18/2022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A97D408-F401-4C22-8C15-E0CBA5C7FF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9F5D26C-1D04-40DD-8E48-48222C5413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B7518-1F83-4C8B-A909-3E5394A8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9521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E6D0CF8-E3FF-46E7-93B4-D9DC7E065D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53C51AD-2BDD-44AC-8794-ACBC7582A7A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7617FAA-48C8-4E8F-905F-0AFA7EBA3CD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D45EC3E-1890-4D4D-A35A-52786B8A9C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508BF-C176-439C-9C28-7ACD48099FDB}" type="datetimeFigureOut">
              <a:rPr lang="en-US" smtClean="0"/>
              <a:t>9/18/2022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D24238C-B63B-41D3-938E-1B2A5EAF6B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6FA1C57-D793-4D01-B5F3-577DD3A7C5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B7518-1F83-4C8B-A909-3E5394A8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19709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04148E8-C242-4BAE-A51F-97DECE464AE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F2C559C-78F3-4351-AA6F-00605FD82BE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889D7FA-8A2A-4607-B0E5-DE6E2ECD396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C508BF-C176-439C-9C28-7ACD48099FDB}" type="datetimeFigureOut">
              <a:rPr lang="en-US" smtClean="0"/>
              <a:t>9/18/2022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8046D51-89A4-4E20-B5F4-3874954C35F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72AF46B-C74E-4698-BE52-67335135586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8B7518-1F83-4C8B-A909-3E5394A8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24147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C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>
            <a:extLst>
              <a:ext uri="{FF2B5EF4-FFF2-40B4-BE49-F238E27FC236}">
                <a16:creationId xmlns:a16="http://schemas.microsoft.com/office/drawing/2014/main" id="{164B061F-3DAF-40B3-BE63-3798E588FFAC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369573" y="1870586"/>
            <a:ext cx="609601" cy="609601"/>
          </a:xfrm>
          <a:prstGeom prst="rect">
            <a:avLst/>
          </a:prstGeom>
        </p:spPr>
      </p:pic>
      <p:pic>
        <p:nvPicPr>
          <p:cNvPr id="7" name="Picture 6">
            <a:extLst>
              <a:ext uri="{FF2B5EF4-FFF2-40B4-BE49-F238E27FC236}">
                <a16:creationId xmlns:a16="http://schemas.microsoft.com/office/drawing/2014/main" id="{641E3EC8-1605-4B50-9119-843F8ABC9BFE}"/>
              </a:ext>
            </a:extLst>
          </p:cNvPr>
          <p:cNvPicPr>
            <a:picLocks noChangeAspect="1"/>
          </p:cNvPicPr>
          <p:nvPr/>
        </p:nvPicPr>
        <p:blipFill>
          <a:blip r:embed="rId3">
            <a:biLevel thresh="75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517626" y="1870585"/>
            <a:ext cx="609601" cy="609601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27CB8513-F425-40AE-B02A-649975BBBA12}"/>
              </a:ext>
            </a:extLst>
          </p:cNvPr>
          <p:cNvSpPr txBox="1"/>
          <p:nvPr/>
        </p:nvSpPr>
        <p:spPr>
          <a:xfrm>
            <a:off x="1268361" y="3082413"/>
            <a:ext cx="380508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Originally HSV: {0,0,76}</a:t>
            </a:r>
            <a:br>
              <a:rPr lang="en-US" dirty="0"/>
            </a:br>
            <a:r>
              <a:rPr lang="en-US" dirty="0"/>
              <a:t>With the applied 75% B/W Effect should appear black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20BEE910-2A96-4A64-92AA-E203CAD95230}"/>
              </a:ext>
            </a:extLst>
          </p:cNvPr>
          <p:cNvSpPr txBox="1"/>
          <p:nvPr/>
        </p:nvSpPr>
        <p:spPr>
          <a:xfrm>
            <a:off x="8057535" y="3082413"/>
            <a:ext cx="380508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Originally HSV: {0,0,74}</a:t>
            </a:r>
            <a:br>
              <a:rPr lang="en-US" dirty="0"/>
            </a:br>
            <a:r>
              <a:rPr lang="en-US" dirty="0"/>
              <a:t>With the applied 75% B/W Effect should appear white</a:t>
            </a:r>
          </a:p>
        </p:txBody>
      </p:sp>
    </p:spTree>
    <p:extLst>
      <p:ext uri="{BB962C8B-B14F-4D97-AF65-F5344CB8AC3E}">
        <p14:creationId xmlns:p14="http://schemas.microsoft.com/office/powerpoint/2010/main" val="8600357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38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sarper</dc:creator>
  <cp:lastModifiedBy>sarper</cp:lastModifiedBy>
  <cp:revision>2</cp:revision>
  <dcterms:created xsi:type="dcterms:W3CDTF">2022-09-19T05:51:48Z</dcterms:created>
  <dcterms:modified xsi:type="dcterms:W3CDTF">2022-09-19T05:56:07Z</dcterms:modified>
</cp:coreProperties>
</file>

<file path=docProps/thumbnail.jpeg>
</file>